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5" autoAdjust="0"/>
    <p:restoredTop sz="94660"/>
  </p:normalViewPr>
  <p:slideViewPr>
    <p:cSldViewPr snapToGrid="0">
      <p:cViewPr varScale="1">
        <p:scale>
          <a:sx n="71" d="100"/>
          <a:sy n="71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12/5/2017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Colonial Government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6084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8494" y="927847"/>
            <a:ext cx="92381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Voters</a:t>
            </a:r>
          </a:p>
          <a:p>
            <a:pPr algn="ctr"/>
            <a:endParaRPr lang="en-US" sz="66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995" y="2680447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031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8494" y="927847"/>
            <a:ext cx="92381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Representative</a:t>
            </a:r>
          </a:p>
          <a:p>
            <a:pPr algn="ctr"/>
            <a:endParaRPr lang="en-US" sz="66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153" y="2381249"/>
            <a:ext cx="4733365" cy="355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791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8459" y="1156447"/>
            <a:ext cx="400722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Colony</a:t>
            </a:r>
          </a:p>
          <a:p>
            <a:endParaRPr lang="en-US" sz="6000" dirty="0"/>
          </a:p>
          <a:p>
            <a:r>
              <a:rPr lang="en-US" sz="6000" dirty="0" smtClean="0"/>
              <a:t>Colonies</a:t>
            </a:r>
          </a:p>
          <a:p>
            <a:endParaRPr lang="en-US" sz="6000" dirty="0"/>
          </a:p>
          <a:p>
            <a:r>
              <a:rPr lang="en-US" sz="6000" dirty="0" smtClean="0"/>
              <a:t>Colonial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437" y="1936375"/>
            <a:ext cx="3743127" cy="286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854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51730" y="1425388"/>
            <a:ext cx="8108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Lieutenant</a:t>
            </a:r>
            <a:endParaRPr lang="en-US" sz="6600" dirty="0"/>
          </a:p>
        </p:txBody>
      </p:sp>
      <p:sp>
        <p:nvSpPr>
          <p:cNvPr id="3" name="AutoShape 2" descr="Image result for lieutena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655" y="2690812"/>
            <a:ext cx="2781580" cy="3473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317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3306" y="1519518"/>
            <a:ext cx="9238129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Governor</a:t>
            </a:r>
          </a:p>
          <a:p>
            <a:pPr algn="ctr"/>
            <a:endParaRPr lang="en-US" sz="1600" dirty="0"/>
          </a:p>
          <a:p>
            <a:pPr algn="ctr"/>
            <a:r>
              <a:rPr lang="en-US" sz="6600" dirty="0" smtClean="0"/>
              <a:t>Government</a:t>
            </a:r>
          </a:p>
          <a:p>
            <a:pPr algn="ctr"/>
            <a:endParaRPr lang="en-US" sz="1600" dirty="0"/>
          </a:p>
          <a:p>
            <a:pPr algn="ctr"/>
            <a:r>
              <a:rPr lang="en-US" sz="6600" dirty="0" smtClean="0"/>
              <a:t>Govern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481032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8494" y="927847"/>
            <a:ext cx="92381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Monarch</a:t>
            </a:r>
          </a:p>
          <a:p>
            <a:pPr algn="ctr"/>
            <a:endParaRPr lang="en-US" sz="66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4247029" y="2110700"/>
            <a:ext cx="3917576" cy="29381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17259" y="5715000"/>
            <a:ext cx="525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Queen or King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74384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8494" y="927847"/>
            <a:ext cx="92381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Legislative</a:t>
            </a:r>
          </a:p>
          <a:p>
            <a:pPr algn="ctr"/>
            <a:endParaRPr lang="en-US" sz="66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513" y="2319338"/>
            <a:ext cx="5790639" cy="3854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483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8494" y="927847"/>
            <a:ext cx="92381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Executive</a:t>
            </a:r>
          </a:p>
          <a:p>
            <a:pPr algn="ctr"/>
            <a:endParaRPr lang="en-US" sz="66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4793" y="2372988"/>
            <a:ext cx="7981498" cy="284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419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8494" y="927847"/>
            <a:ext cx="92381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Council</a:t>
            </a:r>
          </a:p>
          <a:p>
            <a:pPr algn="ctr"/>
            <a:endParaRPr lang="en-US" sz="66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790" y="2337130"/>
            <a:ext cx="7407682" cy="3297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885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8494" y="927847"/>
            <a:ext cx="92381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/>
              <a:t>Assembly</a:t>
            </a:r>
          </a:p>
          <a:p>
            <a:pPr algn="ctr"/>
            <a:endParaRPr lang="en-US" sz="66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1012" y="2470877"/>
            <a:ext cx="4629378" cy="308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575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15</TotalTime>
  <Words>19</Words>
  <Application>Microsoft Office PowerPoint</Application>
  <PresentationFormat>Widescreen</PresentationFormat>
  <Paragraphs>20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Tw Cen MT</vt:lpstr>
      <vt:lpstr>Circuit</vt:lpstr>
      <vt:lpstr>Colonial Government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Province of New Brunswick - Department of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Terry, Sean J. (ASD-E)</dc:creator>
  <cp:lastModifiedBy>Terry, Sean J. (ASD-E)</cp:lastModifiedBy>
  <cp:revision>6</cp:revision>
  <dcterms:created xsi:type="dcterms:W3CDTF">2017-12-06T01:20:50Z</dcterms:created>
  <dcterms:modified xsi:type="dcterms:W3CDTF">2017-12-06T01:36:48Z</dcterms:modified>
</cp:coreProperties>
</file>